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09" r:id="rId2"/>
    <p:sldId id="343" r:id="rId3"/>
    <p:sldId id="427" r:id="rId4"/>
    <p:sldId id="410" r:id="rId5"/>
    <p:sldId id="438" r:id="rId6"/>
    <p:sldId id="439" r:id="rId7"/>
    <p:sldId id="408" r:id="rId8"/>
    <p:sldId id="390" r:id="rId9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ema til typografi 2 - markeringsfarv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ema til typografi 1 - markeringsfarv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ema til typografi 2 - markeringsfarv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til typografi 2 - markeringsfarv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til typografi 1 - markeringsfarv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til typografi 1 - markeringsfarv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yst layout 2 - markeringsfarv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7CE84F3-28C3-443E-9E96-99CF82512B78}" styleName="Mørkt layout 1 - markeringsfarv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llemlayout 2 - markeringsfarv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2"/>
    <p:restoredTop sz="91898"/>
  </p:normalViewPr>
  <p:slideViewPr>
    <p:cSldViewPr snapToGrid="0" snapToObjects="1">
      <p:cViewPr varScale="1">
        <p:scale>
          <a:sx n="109" d="100"/>
          <a:sy n="109" d="100"/>
        </p:scale>
        <p:origin x="15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8F082-4E8B-8F47-9805-D1F7AF25AD9A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D6533117-FA74-4C4B-BAE5-5ABCF553D272}">
      <dgm:prSet phldrT="[Tekst]"/>
      <dgm:spPr/>
      <dgm:t>
        <a:bodyPr/>
        <a:lstStyle/>
        <a:p>
          <a:r>
            <a:rPr lang="da-DK" dirty="0">
              <a:latin typeface="Palatino Linotype" charset="0"/>
              <a:ea typeface="Palatino Linotype" charset="0"/>
              <a:cs typeface="Palatino Linotype" charset="0"/>
            </a:rPr>
            <a:t>Forståelse</a:t>
          </a:r>
        </a:p>
      </dgm:t>
    </dgm:pt>
    <dgm:pt modelId="{3C4536DE-F01D-6F44-8218-90AD9E8E53CF}" type="parTrans" cxnId="{4A44E648-5C32-904E-81EE-D1D337981462}">
      <dgm:prSet/>
      <dgm:spPr/>
      <dgm:t>
        <a:bodyPr/>
        <a:lstStyle/>
        <a:p>
          <a:endParaRPr lang="da-DK"/>
        </a:p>
      </dgm:t>
    </dgm:pt>
    <dgm:pt modelId="{98264CD5-4AB8-E148-93FE-1A93ED0FA591}" type="sibTrans" cxnId="{4A44E648-5C32-904E-81EE-D1D337981462}">
      <dgm:prSet/>
      <dgm:spPr/>
      <dgm:t>
        <a:bodyPr/>
        <a:lstStyle/>
        <a:p>
          <a:endParaRPr lang="da-DK"/>
        </a:p>
      </dgm:t>
    </dgm:pt>
    <dgm:pt modelId="{2392122E-90AC-7C48-B75B-6DF0AA8F8AB4}">
      <dgm:prSet phldrT="[Tekst]"/>
      <dgm:spPr/>
      <dgm:t>
        <a:bodyPr/>
        <a:lstStyle/>
        <a:p>
          <a:r>
            <a:rPr lang="da-DK" dirty="0">
              <a:latin typeface="Palatino Linotype" charset="0"/>
              <a:ea typeface="Palatino Linotype" charset="0"/>
              <a:cs typeface="Palatino Linotype" charset="0"/>
            </a:rPr>
            <a:t>Information</a:t>
          </a:r>
        </a:p>
      </dgm:t>
    </dgm:pt>
    <dgm:pt modelId="{66F86310-68EF-D644-B005-C015B540BF56}" type="parTrans" cxnId="{D6A57D43-B722-DB45-AD01-1BAC7656B3B0}">
      <dgm:prSet/>
      <dgm:spPr/>
      <dgm:t>
        <a:bodyPr/>
        <a:lstStyle/>
        <a:p>
          <a:endParaRPr lang="da-DK"/>
        </a:p>
      </dgm:t>
    </dgm:pt>
    <dgm:pt modelId="{95017966-36FD-994A-9313-D39F6ABC37AE}" type="sibTrans" cxnId="{D6A57D43-B722-DB45-AD01-1BAC7656B3B0}">
      <dgm:prSet/>
      <dgm:spPr/>
      <dgm:t>
        <a:bodyPr/>
        <a:lstStyle/>
        <a:p>
          <a:endParaRPr lang="da-DK"/>
        </a:p>
      </dgm:t>
    </dgm:pt>
    <dgm:pt modelId="{99A47330-743E-E34C-A5DA-8A8C76E221E8}">
      <dgm:prSet phldrT="[Tekst]"/>
      <dgm:spPr/>
      <dgm:t>
        <a:bodyPr/>
        <a:lstStyle/>
        <a:p>
          <a:r>
            <a:rPr lang="da-DK" dirty="0">
              <a:latin typeface="Palatino Linotype" charset="0"/>
              <a:ea typeface="Palatino Linotype" charset="0"/>
              <a:cs typeface="Palatino Linotype" charset="0"/>
            </a:rPr>
            <a:t>Data</a:t>
          </a:r>
        </a:p>
      </dgm:t>
    </dgm:pt>
    <dgm:pt modelId="{F3FC7964-1A8F-F442-B969-A7254AAD0EEC}" type="parTrans" cxnId="{1678F55D-FB6C-794F-850E-7A36FAF8E352}">
      <dgm:prSet/>
      <dgm:spPr/>
      <dgm:t>
        <a:bodyPr/>
        <a:lstStyle/>
        <a:p>
          <a:endParaRPr lang="da-DK"/>
        </a:p>
      </dgm:t>
    </dgm:pt>
    <dgm:pt modelId="{039FE043-CE63-FF49-9816-8B5FFFEA9964}" type="sibTrans" cxnId="{1678F55D-FB6C-794F-850E-7A36FAF8E352}">
      <dgm:prSet/>
      <dgm:spPr/>
      <dgm:t>
        <a:bodyPr/>
        <a:lstStyle/>
        <a:p>
          <a:endParaRPr lang="da-DK"/>
        </a:p>
      </dgm:t>
    </dgm:pt>
    <dgm:pt modelId="{6E10BEC1-2288-0146-B6A2-AFB2066F36DF}" type="pres">
      <dgm:prSet presAssocID="{CF98F082-4E8B-8F47-9805-D1F7AF25AD9A}" presName="compositeShape" presStyleCnt="0">
        <dgm:presLayoutVars>
          <dgm:dir/>
          <dgm:resizeHandles/>
        </dgm:presLayoutVars>
      </dgm:prSet>
      <dgm:spPr/>
    </dgm:pt>
    <dgm:pt modelId="{833CB5CC-BDD6-1447-9069-62B31A78F5D0}" type="pres">
      <dgm:prSet presAssocID="{CF98F082-4E8B-8F47-9805-D1F7AF25AD9A}" presName="pyramid" presStyleLbl="node1" presStyleIdx="0" presStyleCnt="1" custAng="10800000" custLinFactNeighborY="351"/>
      <dgm:spPr/>
    </dgm:pt>
    <dgm:pt modelId="{7D7395D2-5BCE-9D47-8E2E-EE2E3D34C8C7}" type="pres">
      <dgm:prSet presAssocID="{CF98F082-4E8B-8F47-9805-D1F7AF25AD9A}" presName="theList" presStyleCnt="0"/>
      <dgm:spPr/>
    </dgm:pt>
    <dgm:pt modelId="{235EF241-D1F9-714E-85B0-97BAD5532E36}" type="pres">
      <dgm:prSet presAssocID="{99A47330-743E-E34C-A5DA-8A8C76E221E8}" presName="aNode" presStyleLbl="fgAcc1" presStyleIdx="0" presStyleCnt="3">
        <dgm:presLayoutVars>
          <dgm:bulletEnabled val="1"/>
        </dgm:presLayoutVars>
      </dgm:prSet>
      <dgm:spPr/>
    </dgm:pt>
    <dgm:pt modelId="{49070003-A4E4-F841-AF41-10D548E1DEE6}" type="pres">
      <dgm:prSet presAssocID="{99A47330-743E-E34C-A5DA-8A8C76E221E8}" presName="aSpace" presStyleCnt="0"/>
      <dgm:spPr/>
    </dgm:pt>
    <dgm:pt modelId="{243CA4EE-9F71-FA49-91B8-22349C0F6528}" type="pres">
      <dgm:prSet presAssocID="{2392122E-90AC-7C48-B75B-6DF0AA8F8AB4}" presName="aNode" presStyleLbl="fgAcc1" presStyleIdx="1" presStyleCnt="3">
        <dgm:presLayoutVars>
          <dgm:bulletEnabled val="1"/>
        </dgm:presLayoutVars>
      </dgm:prSet>
      <dgm:spPr/>
    </dgm:pt>
    <dgm:pt modelId="{C83AEF0B-F9C8-E247-B233-36FD62ED3AC5}" type="pres">
      <dgm:prSet presAssocID="{2392122E-90AC-7C48-B75B-6DF0AA8F8AB4}" presName="aSpace" presStyleCnt="0"/>
      <dgm:spPr/>
    </dgm:pt>
    <dgm:pt modelId="{4AEAD569-1EFE-8949-9C30-82872A753CD5}" type="pres">
      <dgm:prSet presAssocID="{D6533117-FA74-4C4B-BAE5-5ABCF553D272}" presName="aNode" presStyleLbl="fgAcc1" presStyleIdx="2" presStyleCnt="3">
        <dgm:presLayoutVars>
          <dgm:bulletEnabled val="1"/>
        </dgm:presLayoutVars>
      </dgm:prSet>
      <dgm:spPr/>
    </dgm:pt>
    <dgm:pt modelId="{A95FD239-A323-E14C-B64C-8E3728386C46}" type="pres">
      <dgm:prSet presAssocID="{D6533117-FA74-4C4B-BAE5-5ABCF553D272}" presName="aSpace" presStyleCnt="0"/>
      <dgm:spPr/>
    </dgm:pt>
  </dgm:ptLst>
  <dgm:cxnLst>
    <dgm:cxn modelId="{FCB17F16-7EAE-AA4D-9CB2-6043EBC0B19A}" type="presOf" srcId="{2392122E-90AC-7C48-B75B-6DF0AA8F8AB4}" destId="{243CA4EE-9F71-FA49-91B8-22349C0F6528}" srcOrd="0" destOrd="0" presId="urn:microsoft.com/office/officeart/2005/8/layout/pyramid2"/>
    <dgm:cxn modelId="{D6A57D43-B722-DB45-AD01-1BAC7656B3B0}" srcId="{CF98F082-4E8B-8F47-9805-D1F7AF25AD9A}" destId="{2392122E-90AC-7C48-B75B-6DF0AA8F8AB4}" srcOrd="1" destOrd="0" parTransId="{66F86310-68EF-D644-B005-C015B540BF56}" sibTransId="{95017966-36FD-994A-9313-D39F6ABC37AE}"/>
    <dgm:cxn modelId="{4A44E648-5C32-904E-81EE-D1D337981462}" srcId="{CF98F082-4E8B-8F47-9805-D1F7AF25AD9A}" destId="{D6533117-FA74-4C4B-BAE5-5ABCF553D272}" srcOrd="2" destOrd="0" parTransId="{3C4536DE-F01D-6F44-8218-90AD9E8E53CF}" sibTransId="{98264CD5-4AB8-E148-93FE-1A93ED0FA591}"/>
    <dgm:cxn modelId="{1678F55D-FB6C-794F-850E-7A36FAF8E352}" srcId="{CF98F082-4E8B-8F47-9805-D1F7AF25AD9A}" destId="{99A47330-743E-E34C-A5DA-8A8C76E221E8}" srcOrd="0" destOrd="0" parTransId="{F3FC7964-1A8F-F442-B969-A7254AAD0EEC}" sibTransId="{039FE043-CE63-FF49-9816-8B5FFFEA9964}"/>
    <dgm:cxn modelId="{8DBDF966-1533-E14B-ABBB-2D947072F8F3}" type="presOf" srcId="{D6533117-FA74-4C4B-BAE5-5ABCF553D272}" destId="{4AEAD569-1EFE-8949-9C30-82872A753CD5}" srcOrd="0" destOrd="0" presId="urn:microsoft.com/office/officeart/2005/8/layout/pyramid2"/>
    <dgm:cxn modelId="{A40298B2-DFCB-1B40-9058-0CE8515B387A}" type="presOf" srcId="{CF98F082-4E8B-8F47-9805-D1F7AF25AD9A}" destId="{6E10BEC1-2288-0146-B6A2-AFB2066F36DF}" srcOrd="0" destOrd="0" presId="urn:microsoft.com/office/officeart/2005/8/layout/pyramid2"/>
    <dgm:cxn modelId="{03E1EAC5-56BE-8044-AB7F-191474E94D13}" type="presOf" srcId="{99A47330-743E-E34C-A5DA-8A8C76E221E8}" destId="{235EF241-D1F9-714E-85B0-97BAD5532E36}" srcOrd="0" destOrd="0" presId="urn:microsoft.com/office/officeart/2005/8/layout/pyramid2"/>
    <dgm:cxn modelId="{878BEEE0-379E-AB41-8891-4F7AA5C6A672}" type="presParOf" srcId="{6E10BEC1-2288-0146-B6A2-AFB2066F36DF}" destId="{833CB5CC-BDD6-1447-9069-62B31A78F5D0}" srcOrd="0" destOrd="0" presId="urn:microsoft.com/office/officeart/2005/8/layout/pyramid2"/>
    <dgm:cxn modelId="{2A010F0F-C5A4-6649-952D-12EAA66D4897}" type="presParOf" srcId="{6E10BEC1-2288-0146-B6A2-AFB2066F36DF}" destId="{7D7395D2-5BCE-9D47-8E2E-EE2E3D34C8C7}" srcOrd="1" destOrd="0" presId="urn:microsoft.com/office/officeart/2005/8/layout/pyramid2"/>
    <dgm:cxn modelId="{8FBF344F-8467-244C-AE00-84DDD8E11AE1}" type="presParOf" srcId="{7D7395D2-5BCE-9D47-8E2E-EE2E3D34C8C7}" destId="{235EF241-D1F9-714E-85B0-97BAD5532E36}" srcOrd="0" destOrd="0" presId="urn:microsoft.com/office/officeart/2005/8/layout/pyramid2"/>
    <dgm:cxn modelId="{04A001D3-DB66-0F46-9057-F58F72DF8A5F}" type="presParOf" srcId="{7D7395D2-5BCE-9D47-8E2E-EE2E3D34C8C7}" destId="{49070003-A4E4-F841-AF41-10D548E1DEE6}" srcOrd="1" destOrd="0" presId="urn:microsoft.com/office/officeart/2005/8/layout/pyramid2"/>
    <dgm:cxn modelId="{D5BAD55B-32A3-E742-96B9-5A76D9E56F37}" type="presParOf" srcId="{7D7395D2-5BCE-9D47-8E2E-EE2E3D34C8C7}" destId="{243CA4EE-9F71-FA49-91B8-22349C0F6528}" srcOrd="2" destOrd="0" presId="urn:microsoft.com/office/officeart/2005/8/layout/pyramid2"/>
    <dgm:cxn modelId="{F085F190-E3F2-1F42-A2CE-1BEA88E7B2A3}" type="presParOf" srcId="{7D7395D2-5BCE-9D47-8E2E-EE2E3D34C8C7}" destId="{C83AEF0B-F9C8-E247-B233-36FD62ED3AC5}" srcOrd="3" destOrd="0" presId="urn:microsoft.com/office/officeart/2005/8/layout/pyramid2"/>
    <dgm:cxn modelId="{C0F0F1B1-231F-E04D-9181-94ACF132073E}" type="presParOf" srcId="{7D7395D2-5BCE-9D47-8E2E-EE2E3D34C8C7}" destId="{4AEAD569-1EFE-8949-9C30-82872A753CD5}" srcOrd="4" destOrd="0" presId="urn:microsoft.com/office/officeart/2005/8/layout/pyramid2"/>
    <dgm:cxn modelId="{700C87BC-7BF3-D54A-AF00-D6F110343599}" type="presParOf" srcId="{7D7395D2-5BCE-9D47-8E2E-EE2E3D34C8C7}" destId="{A95FD239-A323-E14C-B64C-8E3728386C4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8F082-4E8B-8F47-9805-D1F7AF25AD9A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99A47330-743E-E34C-A5DA-8A8C76E221E8}">
      <dgm:prSet phldrT="[Tekst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da-DK" sz="2600" dirty="0">
              <a:latin typeface="Palatino Linotype" charset="0"/>
              <a:ea typeface="Palatino Linotype" charset="0"/>
              <a:cs typeface="Palatino Linotype" charset="0"/>
            </a:rPr>
            <a:t>Ressourcer</a:t>
          </a:r>
        </a:p>
      </dgm:t>
    </dgm:pt>
    <dgm:pt modelId="{F3FC7964-1A8F-F442-B969-A7254AAD0EEC}" type="parTrans" cxnId="{1678F55D-FB6C-794F-850E-7A36FAF8E352}">
      <dgm:prSet/>
      <dgm:spPr/>
      <dgm:t>
        <a:bodyPr/>
        <a:lstStyle/>
        <a:p>
          <a:endParaRPr lang="da-DK"/>
        </a:p>
      </dgm:t>
    </dgm:pt>
    <dgm:pt modelId="{039FE043-CE63-FF49-9816-8B5FFFEA9964}" type="sibTrans" cxnId="{1678F55D-FB6C-794F-850E-7A36FAF8E352}">
      <dgm:prSet/>
      <dgm:spPr/>
      <dgm:t>
        <a:bodyPr/>
        <a:lstStyle/>
        <a:p>
          <a:endParaRPr lang="da-DK"/>
        </a:p>
      </dgm:t>
    </dgm:pt>
    <dgm:pt modelId="{6E10BEC1-2288-0146-B6A2-AFB2066F36DF}" type="pres">
      <dgm:prSet presAssocID="{CF98F082-4E8B-8F47-9805-D1F7AF25AD9A}" presName="compositeShape" presStyleCnt="0">
        <dgm:presLayoutVars>
          <dgm:dir/>
          <dgm:resizeHandles/>
        </dgm:presLayoutVars>
      </dgm:prSet>
      <dgm:spPr/>
    </dgm:pt>
    <dgm:pt modelId="{833CB5CC-BDD6-1447-9069-62B31A78F5D0}" type="pres">
      <dgm:prSet presAssocID="{CF98F082-4E8B-8F47-9805-D1F7AF25AD9A}" presName="pyramid" presStyleLbl="node1" presStyleIdx="0" presStyleCnt="1" custAng="0" custLinFactNeighborY="351"/>
      <dgm:spPr>
        <a:solidFill>
          <a:schemeClr val="accent2">
            <a:lumMod val="75000"/>
          </a:schemeClr>
        </a:solidFill>
      </dgm:spPr>
    </dgm:pt>
    <dgm:pt modelId="{7D7395D2-5BCE-9D47-8E2E-EE2E3D34C8C7}" type="pres">
      <dgm:prSet presAssocID="{CF98F082-4E8B-8F47-9805-D1F7AF25AD9A}" presName="theList" presStyleCnt="0"/>
      <dgm:spPr/>
    </dgm:pt>
    <dgm:pt modelId="{235EF241-D1F9-714E-85B0-97BAD5532E36}" type="pres">
      <dgm:prSet presAssocID="{99A47330-743E-E34C-A5DA-8A8C76E221E8}" presName="aNode" presStyleLbl="fgAcc1" presStyleIdx="0" presStyleCnt="1" custScaleY="30565" custLinFactY="8928" custLinFactNeighborX="-49969" custLinFactNeighborY="100000">
        <dgm:presLayoutVars>
          <dgm:bulletEnabled val="1"/>
        </dgm:presLayoutVars>
      </dgm:prSet>
      <dgm:spPr/>
    </dgm:pt>
    <dgm:pt modelId="{49070003-A4E4-F841-AF41-10D548E1DEE6}" type="pres">
      <dgm:prSet presAssocID="{99A47330-743E-E34C-A5DA-8A8C76E221E8}" presName="aSpace" presStyleCnt="0"/>
      <dgm:spPr/>
    </dgm:pt>
  </dgm:ptLst>
  <dgm:cxnLst>
    <dgm:cxn modelId="{19EBDD2B-B247-4746-8FA3-1EB52F87AECE}" type="presOf" srcId="{CF98F082-4E8B-8F47-9805-D1F7AF25AD9A}" destId="{6E10BEC1-2288-0146-B6A2-AFB2066F36DF}" srcOrd="0" destOrd="0" presId="urn:microsoft.com/office/officeart/2005/8/layout/pyramid2"/>
    <dgm:cxn modelId="{1678F55D-FB6C-794F-850E-7A36FAF8E352}" srcId="{CF98F082-4E8B-8F47-9805-D1F7AF25AD9A}" destId="{99A47330-743E-E34C-A5DA-8A8C76E221E8}" srcOrd="0" destOrd="0" parTransId="{F3FC7964-1A8F-F442-B969-A7254AAD0EEC}" sibTransId="{039FE043-CE63-FF49-9816-8B5FFFEA9964}"/>
    <dgm:cxn modelId="{9B4423D2-9DA8-1B44-AB85-E687727D597A}" type="presOf" srcId="{99A47330-743E-E34C-A5DA-8A8C76E221E8}" destId="{235EF241-D1F9-714E-85B0-97BAD5532E36}" srcOrd="0" destOrd="0" presId="urn:microsoft.com/office/officeart/2005/8/layout/pyramid2"/>
    <dgm:cxn modelId="{AC5AEE47-AFEE-3948-911A-DF275C7AB450}" type="presParOf" srcId="{6E10BEC1-2288-0146-B6A2-AFB2066F36DF}" destId="{833CB5CC-BDD6-1447-9069-62B31A78F5D0}" srcOrd="0" destOrd="0" presId="urn:microsoft.com/office/officeart/2005/8/layout/pyramid2"/>
    <dgm:cxn modelId="{2B78982A-8BCD-5348-AED9-DF15446CF584}" type="presParOf" srcId="{6E10BEC1-2288-0146-B6A2-AFB2066F36DF}" destId="{7D7395D2-5BCE-9D47-8E2E-EE2E3D34C8C7}" srcOrd="1" destOrd="0" presId="urn:microsoft.com/office/officeart/2005/8/layout/pyramid2"/>
    <dgm:cxn modelId="{08AB9FC4-CA08-2E4A-9422-4C22D67C755F}" type="presParOf" srcId="{7D7395D2-5BCE-9D47-8E2E-EE2E3D34C8C7}" destId="{235EF241-D1F9-714E-85B0-97BAD5532E36}" srcOrd="0" destOrd="0" presId="urn:microsoft.com/office/officeart/2005/8/layout/pyramid2"/>
    <dgm:cxn modelId="{B02E56E4-41BA-E24F-9209-2F34CF172560}" type="presParOf" srcId="{7D7395D2-5BCE-9D47-8E2E-EE2E3D34C8C7}" destId="{49070003-A4E4-F841-AF41-10D548E1DEE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6C96F4-F9D6-B94B-B8D7-8257541F6645}" type="doc">
      <dgm:prSet loTypeId="urn:microsoft.com/office/officeart/2005/8/layout/cycle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da-DK"/>
        </a:p>
      </dgm:t>
    </dgm:pt>
    <dgm:pt modelId="{AFD81676-7408-ED4D-8A4B-7C4F06219FAF}">
      <dgm:prSet phldrT="[Tekst]"/>
      <dgm:spPr/>
      <dgm:t>
        <a:bodyPr/>
        <a:lstStyle/>
        <a:p>
          <a:r>
            <a:rPr lang="da-DK" dirty="0">
              <a:latin typeface="Palatino Linotype"/>
              <a:cs typeface="Palatino Linotype"/>
            </a:rPr>
            <a:t>Erfaring</a:t>
          </a:r>
        </a:p>
      </dgm:t>
    </dgm:pt>
    <dgm:pt modelId="{39CD9E0D-BFAF-B847-A84C-B8BC58401EA6}" type="parTrans" cxnId="{AA83F639-5243-CA44-ADF6-D87C23D8CAD1}">
      <dgm:prSet/>
      <dgm:spPr/>
      <dgm:t>
        <a:bodyPr/>
        <a:lstStyle/>
        <a:p>
          <a:endParaRPr lang="da-DK"/>
        </a:p>
      </dgm:t>
    </dgm:pt>
    <dgm:pt modelId="{54D286B3-AB6F-984D-B30D-F9D07F245744}" type="sibTrans" cxnId="{AA83F639-5243-CA44-ADF6-D87C23D8CAD1}">
      <dgm:prSet/>
      <dgm:spPr/>
      <dgm:t>
        <a:bodyPr/>
        <a:lstStyle/>
        <a:p>
          <a:endParaRPr lang="da-DK"/>
        </a:p>
      </dgm:t>
    </dgm:pt>
    <dgm:pt modelId="{2653D9E4-2F96-674D-B82B-EC8D45A1DEAE}">
      <dgm:prSet phldrT="[Tekst]"/>
      <dgm:spPr/>
      <dgm:t>
        <a:bodyPr/>
        <a:lstStyle/>
        <a:p>
          <a:r>
            <a:rPr lang="da-DK" dirty="0">
              <a:latin typeface="Palatino Linotype"/>
              <a:cs typeface="Palatino Linotype"/>
            </a:rPr>
            <a:t>(U-)Vaner</a:t>
          </a:r>
        </a:p>
      </dgm:t>
    </dgm:pt>
    <dgm:pt modelId="{0CDFB5FA-1C85-FA4A-A306-77EE26431157}" type="parTrans" cxnId="{C75A13FF-E7F9-A748-AB47-F8C5386A48AA}">
      <dgm:prSet/>
      <dgm:spPr/>
      <dgm:t>
        <a:bodyPr/>
        <a:lstStyle/>
        <a:p>
          <a:endParaRPr lang="da-DK"/>
        </a:p>
      </dgm:t>
    </dgm:pt>
    <dgm:pt modelId="{AC1DCBFB-307C-CB4E-A2B8-417555780A53}" type="sibTrans" cxnId="{C75A13FF-E7F9-A748-AB47-F8C5386A48AA}">
      <dgm:prSet/>
      <dgm:spPr/>
      <dgm:t>
        <a:bodyPr/>
        <a:lstStyle/>
        <a:p>
          <a:endParaRPr lang="da-DK"/>
        </a:p>
      </dgm:t>
    </dgm:pt>
    <dgm:pt modelId="{937B1821-B525-B44D-A60E-B41C6F232830}">
      <dgm:prSet phldrT="[Tekst]"/>
      <dgm:spPr/>
      <dgm:t>
        <a:bodyPr/>
        <a:lstStyle/>
        <a:p>
          <a:r>
            <a:rPr lang="da-DK" dirty="0">
              <a:latin typeface="Palatino Linotype"/>
              <a:cs typeface="Palatino Linotype"/>
            </a:rPr>
            <a:t>Sædvaner</a:t>
          </a:r>
        </a:p>
      </dgm:t>
    </dgm:pt>
    <dgm:pt modelId="{10F2971D-D0D9-2B40-A9F5-8190296ADECC}" type="parTrans" cxnId="{0941DE95-AF25-2A43-B498-049D42822A3E}">
      <dgm:prSet/>
      <dgm:spPr/>
      <dgm:t>
        <a:bodyPr/>
        <a:lstStyle/>
        <a:p>
          <a:endParaRPr lang="da-DK"/>
        </a:p>
      </dgm:t>
    </dgm:pt>
    <dgm:pt modelId="{F70FF26F-FA10-554C-93C1-E65BACB3061A}" type="sibTrans" cxnId="{0941DE95-AF25-2A43-B498-049D42822A3E}">
      <dgm:prSet/>
      <dgm:spPr/>
      <dgm:t>
        <a:bodyPr/>
        <a:lstStyle/>
        <a:p>
          <a:endParaRPr lang="da-DK"/>
        </a:p>
      </dgm:t>
    </dgm:pt>
    <dgm:pt modelId="{09F8655A-B105-964B-9960-EC8ACBA39DB7}" type="pres">
      <dgm:prSet presAssocID="{306C96F4-F9D6-B94B-B8D7-8257541F6645}" presName="cycle" presStyleCnt="0">
        <dgm:presLayoutVars>
          <dgm:dir/>
          <dgm:resizeHandles val="exact"/>
        </dgm:presLayoutVars>
      </dgm:prSet>
      <dgm:spPr/>
    </dgm:pt>
    <dgm:pt modelId="{6D72FC04-8E04-D24C-801B-4778C803B273}" type="pres">
      <dgm:prSet presAssocID="{AFD81676-7408-ED4D-8A4B-7C4F06219FAF}" presName="node" presStyleLbl="node1" presStyleIdx="0" presStyleCnt="3">
        <dgm:presLayoutVars>
          <dgm:bulletEnabled val="1"/>
        </dgm:presLayoutVars>
      </dgm:prSet>
      <dgm:spPr/>
    </dgm:pt>
    <dgm:pt modelId="{2F10100B-F250-2B45-887B-003EE18A8D95}" type="pres">
      <dgm:prSet presAssocID="{54D286B3-AB6F-984D-B30D-F9D07F245744}" presName="sibTrans" presStyleLbl="sibTrans2D1" presStyleIdx="0" presStyleCnt="3"/>
      <dgm:spPr/>
    </dgm:pt>
    <dgm:pt modelId="{9F510A7C-FDED-CE4D-BBBC-D1622CCCF301}" type="pres">
      <dgm:prSet presAssocID="{54D286B3-AB6F-984D-B30D-F9D07F245744}" presName="connectorText" presStyleLbl="sibTrans2D1" presStyleIdx="0" presStyleCnt="3"/>
      <dgm:spPr/>
    </dgm:pt>
    <dgm:pt modelId="{E26CB378-ABBE-8649-AB34-3DDEE3D26054}" type="pres">
      <dgm:prSet presAssocID="{2653D9E4-2F96-674D-B82B-EC8D45A1DEAE}" presName="node" presStyleLbl="node1" presStyleIdx="1" presStyleCnt="3">
        <dgm:presLayoutVars>
          <dgm:bulletEnabled val="1"/>
        </dgm:presLayoutVars>
      </dgm:prSet>
      <dgm:spPr/>
    </dgm:pt>
    <dgm:pt modelId="{291BAE60-F107-9047-A727-A0A9D3158017}" type="pres">
      <dgm:prSet presAssocID="{AC1DCBFB-307C-CB4E-A2B8-417555780A53}" presName="sibTrans" presStyleLbl="sibTrans2D1" presStyleIdx="1" presStyleCnt="3"/>
      <dgm:spPr/>
    </dgm:pt>
    <dgm:pt modelId="{7E1B5E57-5096-3942-B046-A9C244DEC6D3}" type="pres">
      <dgm:prSet presAssocID="{AC1DCBFB-307C-CB4E-A2B8-417555780A53}" presName="connectorText" presStyleLbl="sibTrans2D1" presStyleIdx="1" presStyleCnt="3"/>
      <dgm:spPr/>
    </dgm:pt>
    <dgm:pt modelId="{7786CDDB-83BA-3543-8D31-33EAD56D139D}" type="pres">
      <dgm:prSet presAssocID="{937B1821-B525-B44D-A60E-B41C6F232830}" presName="node" presStyleLbl="node1" presStyleIdx="2" presStyleCnt="3">
        <dgm:presLayoutVars>
          <dgm:bulletEnabled val="1"/>
        </dgm:presLayoutVars>
      </dgm:prSet>
      <dgm:spPr/>
    </dgm:pt>
    <dgm:pt modelId="{7D40E34D-C8B6-5D47-BE3D-1E61C41EA7B1}" type="pres">
      <dgm:prSet presAssocID="{F70FF26F-FA10-554C-93C1-E65BACB3061A}" presName="sibTrans" presStyleLbl="sibTrans2D1" presStyleIdx="2" presStyleCnt="3"/>
      <dgm:spPr/>
    </dgm:pt>
    <dgm:pt modelId="{52A0A8B2-266C-7844-9991-AA282071A641}" type="pres">
      <dgm:prSet presAssocID="{F70FF26F-FA10-554C-93C1-E65BACB3061A}" presName="connectorText" presStyleLbl="sibTrans2D1" presStyleIdx="2" presStyleCnt="3"/>
      <dgm:spPr/>
    </dgm:pt>
  </dgm:ptLst>
  <dgm:cxnLst>
    <dgm:cxn modelId="{421BB80D-F71C-CA42-86BD-46621A33B323}" type="presOf" srcId="{F70FF26F-FA10-554C-93C1-E65BACB3061A}" destId="{7D40E34D-C8B6-5D47-BE3D-1E61C41EA7B1}" srcOrd="0" destOrd="0" presId="urn:microsoft.com/office/officeart/2005/8/layout/cycle2"/>
    <dgm:cxn modelId="{F136D226-FB13-C448-87A8-04554263C86D}" type="presOf" srcId="{AFD81676-7408-ED4D-8A4B-7C4F06219FAF}" destId="{6D72FC04-8E04-D24C-801B-4778C803B273}" srcOrd="0" destOrd="0" presId="urn:microsoft.com/office/officeart/2005/8/layout/cycle2"/>
    <dgm:cxn modelId="{2C166D2F-6CBA-5944-A0FC-3A10EE35A8BE}" type="presOf" srcId="{306C96F4-F9D6-B94B-B8D7-8257541F6645}" destId="{09F8655A-B105-964B-9960-EC8ACBA39DB7}" srcOrd="0" destOrd="0" presId="urn:microsoft.com/office/officeart/2005/8/layout/cycle2"/>
    <dgm:cxn modelId="{AA83F639-5243-CA44-ADF6-D87C23D8CAD1}" srcId="{306C96F4-F9D6-B94B-B8D7-8257541F6645}" destId="{AFD81676-7408-ED4D-8A4B-7C4F06219FAF}" srcOrd="0" destOrd="0" parTransId="{39CD9E0D-BFAF-B847-A84C-B8BC58401EA6}" sibTransId="{54D286B3-AB6F-984D-B30D-F9D07F245744}"/>
    <dgm:cxn modelId="{F07F7C58-B252-9443-B865-1B49B968EA58}" type="presOf" srcId="{54D286B3-AB6F-984D-B30D-F9D07F245744}" destId="{2F10100B-F250-2B45-887B-003EE18A8D95}" srcOrd="0" destOrd="0" presId="urn:microsoft.com/office/officeart/2005/8/layout/cycle2"/>
    <dgm:cxn modelId="{51503365-6212-5F44-B265-1C296169E604}" type="presOf" srcId="{54D286B3-AB6F-984D-B30D-F9D07F245744}" destId="{9F510A7C-FDED-CE4D-BBBC-D1622CCCF301}" srcOrd="1" destOrd="0" presId="urn:microsoft.com/office/officeart/2005/8/layout/cycle2"/>
    <dgm:cxn modelId="{E23A2274-8187-4F4A-AC18-04556F7B2404}" type="presOf" srcId="{F70FF26F-FA10-554C-93C1-E65BACB3061A}" destId="{52A0A8B2-266C-7844-9991-AA282071A641}" srcOrd="1" destOrd="0" presId="urn:microsoft.com/office/officeart/2005/8/layout/cycle2"/>
    <dgm:cxn modelId="{0941DE95-AF25-2A43-B498-049D42822A3E}" srcId="{306C96F4-F9D6-B94B-B8D7-8257541F6645}" destId="{937B1821-B525-B44D-A60E-B41C6F232830}" srcOrd="2" destOrd="0" parTransId="{10F2971D-D0D9-2B40-A9F5-8190296ADECC}" sibTransId="{F70FF26F-FA10-554C-93C1-E65BACB3061A}"/>
    <dgm:cxn modelId="{A3D9309E-CC3D-CA43-8464-F22C833489DE}" type="presOf" srcId="{AC1DCBFB-307C-CB4E-A2B8-417555780A53}" destId="{291BAE60-F107-9047-A727-A0A9D3158017}" srcOrd="0" destOrd="0" presId="urn:microsoft.com/office/officeart/2005/8/layout/cycle2"/>
    <dgm:cxn modelId="{18C949A7-8A26-3048-B78C-5358D7407064}" type="presOf" srcId="{937B1821-B525-B44D-A60E-B41C6F232830}" destId="{7786CDDB-83BA-3543-8D31-33EAD56D139D}" srcOrd="0" destOrd="0" presId="urn:microsoft.com/office/officeart/2005/8/layout/cycle2"/>
    <dgm:cxn modelId="{3BE46DB0-C414-504A-8107-95BF62DF4E7F}" type="presOf" srcId="{2653D9E4-2F96-674D-B82B-EC8D45A1DEAE}" destId="{E26CB378-ABBE-8649-AB34-3DDEE3D26054}" srcOrd="0" destOrd="0" presId="urn:microsoft.com/office/officeart/2005/8/layout/cycle2"/>
    <dgm:cxn modelId="{5C5F0CC1-16BB-AF45-A4EA-07128CB45661}" type="presOf" srcId="{AC1DCBFB-307C-CB4E-A2B8-417555780A53}" destId="{7E1B5E57-5096-3942-B046-A9C244DEC6D3}" srcOrd="1" destOrd="0" presId="urn:microsoft.com/office/officeart/2005/8/layout/cycle2"/>
    <dgm:cxn modelId="{C75A13FF-E7F9-A748-AB47-F8C5386A48AA}" srcId="{306C96F4-F9D6-B94B-B8D7-8257541F6645}" destId="{2653D9E4-2F96-674D-B82B-EC8D45A1DEAE}" srcOrd="1" destOrd="0" parTransId="{0CDFB5FA-1C85-FA4A-A306-77EE26431157}" sibTransId="{AC1DCBFB-307C-CB4E-A2B8-417555780A53}"/>
    <dgm:cxn modelId="{49419694-8F9F-5F45-8E3E-191D5485C7EB}" type="presParOf" srcId="{09F8655A-B105-964B-9960-EC8ACBA39DB7}" destId="{6D72FC04-8E04-D24C-801B-4778C803B273}" srcOrd="0" destOrd="0" presId="urn:microsoft.com/office/officeart/2005/8/layout/cycle2"/>
    <dgm:cxn modelId="{A8671D0D-B4D5-1B41-8C1C-28707098C084}" type="presParOf" srcId="{09F8655A-B105-964B-9960-EC8ACBA39DB7}" destId="{2F10100B-F250-2B45-887B-003EE18A8D95}" srcOrd="1" destOrd="0" presId="urn:microsoft.com/office/officeart/2005/8/layout/cycle2"/>
    <dgm:cxn modelId="{BF85948F-4310-504C-A2B6-B07C3E7FD1ED}" type="presParOf" srcId="{2F10100B-F250-2B45-887B-003EE18A8D95}" destId="{9F510A7C-FDED-CE4D-BBBC-D1622CCCF301}" srcOrd="0" destOrd="0" presId="urn:microsoft.com/office/officeart/2005/8/layout/cycle2"/>
    <dgm:cxn modelId="{22ADD8A9-34B0-D741-9FCE-740D947C6DB5}" type="presParOf" srcId="{09F8655A-B105-964B-9960-EC8ACBA39DB7}" destId="{E26CB378-ABBE-8649-AB34-3DDEE3D26054}" srcOrd="2" destOrd="0" presId="urn:microsoft.com/office/officeart/2005/8/layout/cycle2"/>
    <dgm:cxn modelId="{55560812-72D1-A149-9CB0-5BC271FA33B5}" type="presParOf" srcId="{09F8655A-B105-964B-9960-EC8ACBA39DB7}" destId="{291BAE60-F107-9047-A727-A0A9D3158017}" srcOrd="3" destOrd="0" presId="urn:microsoft.com/office/officeart/2005/8/layout/cycle2"/>
    <dgm:cxn modelId="{293BE81B-A3E1-8649-9FF4-3F818D7F22CB}" type="presParOf" srcId="{291BAE60-F107-9047-A727-A0A9D3158017}" destId="{7E1B5E57-5096-3942-B046-A9C244DEC6D3}" srcOrd="0" destOrd="0" presId="urn:microsoft.com/office/officeart/2005/8/layout/cycle2"/>
    <dgm:cxn modelId="{DCFAE7C9-403A-F549-B45C-6E795782F66A}" type="presParOf" srcId="{09F8655A-B105-964B-9960-EC8ACBA39DB7}" destId="{7786CDDB-83BA-3543-8D31-33EAD56D139D}" srcOrd="4" destOrd="0" presId="urn:microsoft.com/office/officeart/2005/8/layout/cycle2"/>
    <dgm:cxn modelId="{3A63E49D-0EBE-F64D-B30F-7EFE2EAA12DC}" type="presParOf" srcId="{09F8655A-B105-964B-9960-EC8ACBA39DB7}" destId="{7D40E34D-C8B6-5D47-BE3D-1E61C41EA7B1}" srcOrd="5" destOrd="0" presId="urn:microsoft.com/office/officeart/2005/8/layout/cycle2"/>
    <dgm:cxn modelId="{D1D88AA4-0AD0-8048-961A-B860280DFDE9}" type="presParOf" srcId="{7D40E34D-C8B6-5D47-BE3D-1E61C41EA7B1}" destId="{52A0A8B2-266C-7844-9991-AA282071A6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CB5CC-BDD6-1447-9069-62B31A78F5D0}">
      <dsp:nvSpPr>
        <dsp:cNvPr id="0" name=""/>
        <dsp:cNvSpPr/>
      </dsp:nvSpPr>
      <dsp:spPr>
        <a:xfrm rot="10800000">
          <a:off x="347155" y="0"/>
          <a:ext cx="3449208" cy="34492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EF241-D1F9-714E-85B0-97BAD5532E36}">
      <dsp:nvSpPr>
        <dsp:cNvPr id="0" name=""/>
        <dsp:cNvSpPr/>
      </dsp:nvSpPr>
      <dsp:spPr>
        <a:xfrm>
          <a:off x="2071759" y="346773"/>
          <a:ext cx="2241985" cy="8164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>
              <a:latin typeface="Palatino Linotype" charset="0"/>
              <a:ea typeface="Palatino Linotype" charset="0"/>
              <a:cs typeface="Palatino Linotype" charset="0"/>
            </a:rPr>
            <a:t>Data</a:t>
          </a:r>
        </a:p>
      </dsp:txBody>
      <dsp:txXfrm>
        <a:off x="2111617" y="386631"/>
        <a:ext cx="2162269" cy="736776"/>
      </dsp:txXfrm>
    </dsp:sp>
    <dsp:sp modelId="{243CA4EE-9F71-FA49-91B8-22349C0F6528}">
      <dsp:nvSpPr>
        <dsp:cNvPr id="0" name=""/>
        <dsp:cNvSpPr/>
      </dsp:nvSpPr>
      <dsp:spPr>
        <a:xfrm>
          <a:off x="2071759" y="1265327"/>
          <a:ext cx="2241985" cy="8164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>
              <a:latin typeface="Palatino Linotype" charset="0"/>
              <a:ea typeface="Palatino Linotype" charset="0"/>
              <a:cs typeface="Palatino Linotype" charset="0"/>
            </a:rPr>
            <a:t>Information</a:t>
          </a:r>
        </a:p>
      </dsp:txBody>
      <dsp:txXfrm>
        <a:off x="2111617" y="1305185"/>
        <a:ext cx="2162269" cy="736776"/>
      </dsp:txXfrm>
    </dsp:sp>
    <dsp:sp modelId="{4AEAD569-1EFE-8949-9C30-82872A753CD5}">
      <dsp:nvSpPr>
        <dsp:cNvPr id="0" name=""/>
        <dsp:cNvSpPr/>
      </dsp:nvSpPr>
      <dsp:spPr>
        <a:xfrm>
          <a:off x="2071759" y="2183880"/>
          <a:ext cx="2241985" cy="8164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>
              <a:latin typeface="Palatino Linotype" charset="0"/>
              <a:ea typeface="Palatino Linotype" charset="0"/>
              <a:cs typeface="Palatino Linotype" charset="0"/>
            </a:rPr>
            <a:t>Forståelse</a:t>
          </a:r>
        </a:p>
      </dsp:txBody>
      <dsp:txXfrm>
        <a:off x="2111617" y="2223738"/>
        <a:ext cx="2162269" cy="736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CB5CC-BDD6-1447-9069-62B31A78F5D0}">
      <dsp:nvSpPr>
        <dsp:cNvPr id="0" name=""/>
        <dsp:cNvSpPr/>
      </dsp:nvSpPr>
      <dsp:spPr>
        <a:xfrm>
          <a:off x="347155" y="0"/>
          <a:ext cx="3449208" cy="3449208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EF241-D1F9-714E-85B0-97BAD5532E36}">
      <dsp:nvSpPr>
        <dsp:cNvPr id="0" name=""/>
        <dsp:cNvSpPr/>
      </dsp:nvSpPr>
      <dsp:spPr>
        <a:xfrm>
          <a:off x="951462" y="1721720"/>
          <a:ext cx="2241985" cy="8434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600" kern="1200" dirty="0">
              <a:latin typeface="Palatino Linotype" charset="0"/>
              <a:ea typeface="Palatino Linotype" charset="0"/>
              <a:cs typeface="Palatino Linotype" charset="0"/>
            </a:rPr>
            <a:t>Ressourcer</a:t>
          </a:r>
        </a:p>
      </dsp:txBody>
      <dsp:txXfrm>
        <a:off x="992633" y="1762891"/>
        <a:ext cx="2159643" cy="761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2FC04-8E04-D24C-801B-4778C803B273}">
      <dsp:nvSpPr>
        <dsp:cNvPr id="0" name=""/>
        <dsp:cNvSpPr/>
      </dsp:nvSpPr>
      <dsp:spPr>
        <a:xfrm>
          <a:off x="3066008" y="1084"/>
          <a:ext cx="2097583" cy="20975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>
              <a:latin typeface="Palatino Linotype"/>
              <a:cs typeface="Palatino Linotype"/>
            </a:rPr>
            <a:t>Erfaring</a:t>
          </a:r>
        </a:p>
      </dsp:txBody>
      <dsp:txXfrm>
        <a:off x="3373192" y="308268"/>
        <a:ext cx="1483215" cy="1483215"/>
      </dsp:txXfrm>
    </dsp:sp>
    <dsp:sp modelId="{2F10100B-F250-2B45-887B-003EE18A8D95}">
      <dsp:nvSpPr>
        <dsp:cNvPr id="0" name=""/>
        <dsp:cNvSpPr/>
      </dsp:nvSpPr>
      <dsp:spPr>
        <a:xfrm rot="3600000">
          <a:off x="4615504" y="2046447"/>
          <a:ext cx="558057" cy="7079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000" kern="1200"/>
        </a:p>
      </dsp:txBody>
      <dsp:txXfrm>
        <a:off x="4657358" y="2115540"/>
        <a:ext cx="390640" cy="424760"/>
      </dsp:txXfrm>
    </dsp:sp>
    <dsp:sp modelId="{E26CB378-ABBE-8649-AB34-3DDEE3D26054}">
      <dsp:nvSpPr>
        <dsp:cNvPr id="0" name=""/>
        <dsp:cNvSpPr/>
      </dsp:nvSpPr>
      <dsp:spPr>
        <a:xfrm>
          <a:off x="4641269" y="2729517"/>
          <a:ext cx="2097583" cy="20975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>
              <a:latin typeface="Palatino Linotype"/>
              <a:cs typeface="Palatino Linotype"/>
            </a:rPr>
            <a:t>(U-)Vaner</a:t>
          </a:r>
        </a:p>
      </dsp:txBody>
      <dsp:txXfrm>
        <a:off x="4948453" y="3036701"/>
        <a:ext cx="1483215" cy="1483215"/>
      </dsp:txXfrm>
    </dsp:sp>
    <dsp:sp modelId="{291BAE60-F107-9047-A727-A0A9D3158017}">
      <dsp:nvSpPr>
        <dsp:cNvPr id="0" name=""/>
        <dsp:cNvSpPr/>
      </dsp:nvSpPr>
      <dsp:spPr>
        <a:xfrm rot="10800000">
          <a:off x="3851565" y="3424341"/>
          <a:ext cx="558057" cy="7079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000" kern="1200"/>
        </a:p>
      </dsp:txBody>
      <dsp:txXfrm rot="10800000">
        <a:off x="4018982" y="3565928"/>
        <a:ext cx="390640" cy="424760"/>
      </dsp:txXfrm>
    </dsp:sp>
    <dsp:sp modelId="{7786CDDB-83BA-3543-8D31-33EAD56D139D}">
      <dsp:nvSpPr>
        <dsp:cNvPr id="0" name=""/>
        <dsp:cNvSpPr/>
      </dsp:nvSpPr>
      <dsp:spPr>
        <a:xfrm>
          <a:off x="1490746" y="2729517"/>
          <a:ext cx="2097583" cy="209758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>
              <a:latin typeface="Palatino Linotype"/>
              <a:cs typeface="Palatino Linotype"/>
            </a:rPr>
            <a:t>Sædvaner</a:t>
          </a:r>
        </a:p>
      </dsp:txBody>
      <dsp:txXfrm>
        <a:off x="1797930" y="3036701"/>
        <a:ext cx="1483215" cy="1483215"/>
      </dsp:txXfrm>
    </dsp:sp>
    <dsp:sp modelId="{7D40E34D-C8B6-5D47-BE3D-1E61C41EA7B1}">
      <dsp:nvSpPr>
        <dsp:cNvPr id="0" name=""/>
        <dsp:cNvSpPr/>
      </dsp:nvSpPr>
      <dsp:spPr>
        <a:xfrm rot="18000000">
          <a:off x="3040243" y="2073803"/>
          <a:ext cx="558057" cy="70793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000" kern="1200"/>
        </a:p>
      </dsp:txBody>
      <dsp:txXfrm>
        <a:off x="3082097" y="2287884"/>
        <a:ext cx="390640" cy="424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BAE63-2E6F-2247-93E3-52E827D4C7C3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D0053-BF57-5E4B-959F-949A01E298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70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Mennesket har altid anvendt teknologier</a:t>
            </a:r>
          </a:p>
          <a:p>
            <a:r>
              <a:rPr lang="da-DK" dirty="0"/>
              <a:t>Velfærdsteknologi som forførende begreb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EDB2F-FB1C-7744-A4DC-CC6FE83443D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71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 bleansvarlige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D0053-BF57-5E4B-959F-949A01E298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05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FFC8F-3C78-9242-9CBE-B92D88599B4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3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483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72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43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105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367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21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96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78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068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220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365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4589C-EE30-0648-BD6B-BCB44D53FF45}" type="datetimeFigureOut">
              <a:rPr lang="da-DK" smtClean="0"/>
              <a:t>24.11.2022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0E31-DE32-5340-B6E7-3035E9E6702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76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4" y="1891364"/>
            <a:ext cx="8100392" cy="4586068"/>
          </a:xfrm>
          <a:prstGeom prst="rect">
            <a:avLst/>
          </a:prstGeom>
        </p:spPr>
      </p:pic>
      <p:sp>
        <p:nvSpPr>
          <p:cNvPr id="4" name="Tekstboks 2"/>
          <p:cNvSpPr txBox="1"/>
          <p:nvPr/>
        </p:nvSpPr>
        <p:spPr>
          <a:xfrm>
            <a:off x="0" y="524871"/>
            <a:ext cx="917408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800" b="1" dirty="0">
                <a:latin typeface="Palatino Linotype" panose="02040502050505030304" pitchFamily="18" charset="0"/>
              </a:rPr>
              <a:t>Etik &amp; velfærdsteknologi</a:t>
            </a:r>
          </a:p>
          <a:p>
            <a:pPr algn="ctr">
              <a:defRPr/>
            </a:pPr>
            <a:r>
              <a:rPr lang="da-DK" sz="2000" i="1" dirty="0">
                <a:latin typeface="Palatino Linotype"/>
                <a:cs typeface="Palatino Linotype"/>
              </a:rPr>
              <a:t>ved Jacob Birkler, filosof, ph.d. i medicinsk etik, fhv. formand, etisk råd</a:t>
            </a:r>
          </a:p>
        </p:txBody>
      </p:sp>
    </p:spTree>
    <p:extLst>
      <p:ext uri="{BB962C8B-B14F-4D97-AF65-F5344CB8AC3E}">
        <p14:creationId xmlns:p14="http://schemas.microsoft.com/office/powerpoint/2010/main" val="328433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55085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</a:pPr>
            <a:r>
              <a:rPr lang="da-DK" b="1" dirty="0">
                <a:latin typeface="Palatino Linotype"/>
                <a:cs typeface="Palatino Linotype"/>
              </a:rPr>
              <a:t>Etik handler om optik og </a:t>
            </a:r>
            <a:br>
              <a:rPr lang="da-DK" b="1" dirty="0">
                <a:latin typeface="Palatino Linotype"/>
                <a:cs typeface="Palatino Linotype"/>
              </a:rPr>
            </a:br>
            <a:r>
              <a:rPr lang="da-DK" b="1" dirty="0">
                <a:latin typeface="Palatino Linotype"/>
                <a:cs typeface="Palatino Linotype"/>
              </a:rPr>
              <a:t>værdighed ligger i øjnene der ser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125618"/>
            <a:ext cx="8128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0" y="549232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da-DK" sz="4400" b="1" dirty="0">
                <a:latin typeface="Palatino Linotype"/>
                <a:cs typeface="Palatino Linotype"/>
              </a:rPr>
              <a:t>Den etiske side af sagen?</a:t>
            </a:r>
          </a:p>
        </p:txBody>
      </p:sp>
      <p:graphicFrame>
        <p:nvGraphicFramePr>
          <p:cNvPr id="4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30286"/>
              </p:ext>
            </p:extLst>
          </p:nvPr>
        </p:nvGraphicFramePr>
        <p:xfrm>
          <a:off x="500063" y="1892324"/>
          <a:ext cx="8072436" cy="18722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8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Juridisk spørgsmål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56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Praktisk spørgsmål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56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Etisk spørgsmål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5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Hvad </a:t>
                      </a:r>
                      <a:r>
                        <a:rPr kumimoji="0" lang="da-DK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skal </a:t>
                      </a: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jeg/vi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(ikke) gøre?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Hvad </a:t>
                      </a:r>
                      <a:r>
                        <a:rPr kumimoji="0" lang="da-DK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kan </a:t>
                      </a: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jeg/vi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(ikke) gøre?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Hvad </a:t>
                      </a:r>
                      <a:r>
                        <a:rPr kumimoji="0" lang="da-DK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bør</a:t>
                      </a:r>
                      <a:r>
                        <a:rPr kumimoji="0" lang="da-DK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/>
                          <a:cs typeface="Palatino Linotype"/>
                        </a:rPr>
                        <a:t> jeg/vi (ikke) gøre?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6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005" y="424155"/>
            <a:ext cx="8229600" cy="1143000"/>
          </a:xfrm>
        </p:spPr>
        <p:txBody>
          <a:bodyPr>
            <a:normAutofit/>
          </a:bodyPr>
          <a:lstStyle/>
          <a:p>
            <a:r>
              <a:rPr lang="da-DK" b="1" dirty="0">
                <a:latin typeface="Palatino Linotype"/>
                <a:cs typeface="Palatino Linotype"/>
              </a:rPr>
              <a:t>Etiske lakmusprøver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0" y="1916832"/>
            <a:ext cx="910850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dirty="0" err="1">
                <a:latin typeface="Palatino Linotype"/>
                <a:cs typeface="Palatino Linotype"/>
              </a:rPr>
              <a:t>Relationsteknologi</a:t>
            </a:r>
            <a:r>
              <a:rPr lang="da-DK" sz="2800" dirty="0">
                <a:latin typeface="Palatino Linotype"/>
                <a:cs typeface="Palatino Linotype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da-DK" sz="2800" dirty="0">
              <a:latin typeface="Palatino Linotype"/>
              <a:cs typeface="Palatino Linotype"/>
            </a:endParaRPr>
          </a:p>
          <a:p>
            <a:pPr algn="ctr">
              <a:lnSpc>
                <a:spcPct val="150000"/>
              </a:lnSpc>
            </a:pPr>
            <a:r>
              <a:rPr lang="da-DK" sz="2800" dirty="0">
                <a:latin typeface="Palatino Linotype"/>
                <a:cs typeface="Palatino Linotype"/>
              </a:rPr>
              <a:t>Teknologi som supplement eller erstatning?</a:t>
            </a:r>
          </a:p>
          <a:p>
            <a:pPr algn="ctr">
              <a:lnSpc>
                <a:spcPct val="150000"/>
              </a:lnSpc>
            </a:pPr>
            <a:endParaRPr lang="da-DK" sz="2800" dirty="0">
              <a:latin typeface="Palatino Linotype"/>
              <a:cs typeface="Palatino Linotype"/>
            </a:endParaRPr>
          </a:p>
          <a:p>
            <a:pPr algn="ctr">
              <a:lnSpc>
                <a:spcPct val="150000"/>
              </a:lnSpc>
            </a:pPr>
            <a:r>
              <a:rPr lang="da-DK" sz="2800" dirty="0">
                <a:latin typeface="Palatino Linotype"/>
                <a:cs typeface="Palatino Linotype"/>
              </a:rPr>
              <a:t>Kan teknologien fravælges?</a:t>
            </a:r>
          </a:p>
          <a:p>
            <a:pPr>
              <a:lnSpc>
                <a:spcPct val="150000"/>
              </a:lnSpc>
            </a:pPr>
            <a:endParaRPr lang="da-DK" sz="2400" dirty="0">
              <a:latin typeface="Palatino Linotype"/>
              <a:cs typeface="Palatino Linotype"/>
            </a:endParaRPr>
          </a:p>
          <a:p>
            <a:pPr>
              <a:lnSpc>
                <a:spcPct val="150000"/>
              </a:lnSpc>
            </a:pPr>
            <a:endParaRPr lang="da-DK" sz="24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16488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0CFA16-8090-7B4F-880D-40EDFA3D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8" y="41178"/>
            <a:ext cx="4280171" cy="5989975"/>
          </a:xfrm>
        </p:spPr>
        <p:txBody>
          <a:bodyPr>
            <a:normAutofit/>
          </a:bodyPr>
          <a:lstStyle/>
          <a:p>
            <a:r>
              <a:rPr lang="da-DK" dirty="0">
                <a:latin typeface="Palatino Linotype" panose="02040502050505030304" pitchFamily="18" charset="0"/>
              </a:rPr>
              <a:t>Ansvarlig for mennesket eller opgaven?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00D6EC8-C980-404B-95B9-45300646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577" y="1318685"/>
            <a:ext cx="41148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6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5437"/>
            <a:ext cx="8229600" cy="1143000"/>
          </a:xfrm>
        </p:spPr>
        <p:txBody>
          <a:bodyPr/>
          <a:lstStyle/>
          <a:p>
            <a:r>
              <a:rPr lang="da-DK" b="1" dirty="0">
                <a:latin typeface="Palatino Linotype" charset="0"/>
                <a:ea typeface="Palatino Linotype" charset="0"/>
                <a:cs typeface="Palatino Linotype" charset="0"/>
              </a:rPr>
              <a:t>Den digitaliserede forståelse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131C44-66D2-2E49-9B62-250581346973}"/>
              </a:ext>
            </a:extLst>
          </p:cNvPr>
          <p:cNvGraphicFramePr/>
          <p:nvPr/>
        </p:nvGraphicFramePr>
        <p:xfrm>
          <a:off x="3421739" y="1810648"/>
          <a:ext cx="4660901" cy="344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7BB58FC-54FD-424C-B237-564D33C718DD}"/>
              </a:ext>
            </a:extLst>
          </p:cNvPr>
          <p:cNvGraphicFramePr/>
          <p:nvPr/>
        </p:nvGraphicFramePr>
        <p:xfrm>
          <a:off x="947051" y="1817905"/>
          <a:ext cx="4660901" cy="344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CB33A600-1F93-A239-A66E-6A0019669B41}"/>
              </a:ext>
            </a:extLst>
          </p:cNvPr>
          <p:cNvSpPr txBox="1">
            <a:spLocks/>
          </p:cNvSpPr>
          <p:nvPr/>
        </p:nvSpPr>
        <p:spPr>
          <a:xfrm>
            <a:off x="0" y="554569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333333"/>
                </a:solidFill>
                <a:latin typeface="Palatino Linotype" panose="02040502050505030304" pitchFamily="18" charset="0"/>
              </a:rPr>
              <a:t>Ingen teknologi kan levere svar på spørgsmålet: </a:t>
            </a:r>
          </a:p>
          <a:p>
            <a:r>
              <a:rPr lang="da-DK" sz="2400" dirty="0">
                <a:solidFill>
                  <a:srgbClr val="333333"/>
                </a:solidFill>
                <a:latin typeface="Palatino Linotype" panose="02040502050505030304" pitchFamily="18" charset="0"/>
              </a:rPr>
              <a:t>‘Hvordan har du det?’</a:t>
            </a:r>
            <a:endParaRPr lang="da-DK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014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b="1" dirty="0">
                <a:latin typeface="Palatino Linotype"/>
                <a:cs typeface="Palatino Linotype"/>
              </a:rPr>
              <a:t>Etiske refleksioner &amp; prioriteringer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523870"/>
            <a:ext cx="9144000" cy="5040560"/>
          </a:xfrm>
        </p:spPr>
        <p:txBody>
          <a:bodyPr>
            <a:normAutofit lnSpcReduction="10000"/>
          </a:bodyPr>
          <a:lstStyle/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Nærhed og/eller Distance</a:t>
            </a:r>
          </a:p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Hurtigt og/eller Langsomt</a:t>
            </a:r>
          </a:p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Frihed og/eller Sikkerhed</a:t>
            </a:r>
          </a:p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Våge og/eller Overvåge</a:t>
            </a:r>
          </a:p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Fortrolighed og/eller Tilgængelighed</a:t>
            </a:r>
          </a:p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Førstehjælp og/eller Næstehjælp</a:t>
            </a:r>
          </a:p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Tilgangspunkt og/eller Udgangspunkt</a:t>
            </a:r>
          </a:p>
          <a:p>
            <a:pPr marL="0" algn="ctr" defTabSz="536575">
              <a:lnSpc>
                <a:spcPct val="150000"/>
              </a:lnSpc>
              <a:spcBef>
                <a:spcPts val="0"/>
              </a:spcBef>
              <a:buNone/>
            </a:pPr>
            <a:r>
              <a:rPr lang="da-DK" sz="2800" dirty="0">
                <a:latin typeface="Palatino Linotype"/>
                <a:cs typeface="Palatino Linotype"/>
              </a:rPr>
              <a:t>Supplement og/eller Erstatning</a:t>
            </a:r>
          </a:p>
        </p:txBody>
      </p:sp>
    </p:spTree>
    <p:extLst>
      <p:ext uri="{BB962C8B-B14F-4D97-AF65-F5344CB8AC3E}">
        <p14:creationId xmlns:p14="http://schemas.microsoft.com/office/powerpoint/2010/main" val="12004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dirty="0">
                <a:latin typeface="Palatino Linotype"/>
                <a:cs typeface="Palatino Linotype"/>
              </a:rPr>
              <a:t>Vejen til etik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457200" y="1772508"/>
          <a:ext cx="8229600" cy="4828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98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72FC04-8E04-D24C-801B-4778C803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D72FC04-8E04-D24C-801B-4778C803B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0100B-F250-2B45-887B-003EE18A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F10100B-F250-2B45-887B-003EE18A8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CB378-ABBE-8649-AB34-3DDEE3D26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26CB378-ABBE-8649-AB34-3DDEE3D26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BAE60-F107-9047-A727-A0A9D3158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91BAE60-F107-9047-A727-A0A9D3158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86CDDB-83BA-3543-8D31-33EAD56D1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7786CDDB-83BA-3543-8D31-33EAD56D1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40E34D-C8B6-5D47-BE3D-1E61C41EA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D40E34D-C8B6-5D47-BE3D-1E61C41EA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185</Words>
  <Application>Microsoft Macintosh PowerPoint</Application>
  <PresentationFormat>Skærmshow (4:3)</PresentationFormat>
  <Paragraphs>45</Paragraphs>
  <Slides>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Palatino Linotype</vt:lpstr>
      <vt:lpstr>Kontortema</vt:lpstr>
      <vt:lpstr>PowerPoint-præsentation</vt:lpstr>
      <vt:lpstr>Etik handler om optik og  værdighed ligger i øjnene der ser</vt:lpstr>
      <vt:lpstr>Den etiske side af sagen?</vt:lpstr>
      <vt:lpstr>Etiske lakmusprøver</vt:lpstr>
      <vt:lpstr>Ansvarlig for mennesket eller opgaven?</vt:lpstr>
      <vt:lpstr>Den digitaliserede forståelse</vt:lpstr>
      <vt:lpstr>Etiske refleksioner &amp; prioriteringer</vt:lpstr>
      <vt:lpstr>Vejen til etik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Jacob Birkler</dc:creator>
  <cp:lastModifiedBy>Jacob Birkler</cp:lastModifiedBy>
  <cp:revision>121</cp:revision>
  <dcterms:created xsi:type="dcterms:W3CDTF">2012-09-27T09:34:03Z</dcterms:created>
  <dcterms:modified xsi:type="dcterms:W3CDTF">2022-11-24T10:10:33Z</dcterms:modified>
</cp:coreProperties>
</file>