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sldIdLst>
    <p:sldId id="262" r:id="rId2"/>
    <p:sldId id="257" r:id="rId3"/>
    <p:sldId id="303" r:id="rId4"/>
    <p:sldId id="288" r:id="rId5"/>
    <p:sldId id="279" r:id="rId6"/>
    <p:sldId id="306" r:id="rId7"/>
    <p:sldId id="287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32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0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449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4452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536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4082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866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5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5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6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6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8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2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3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4727" y="1574766"/>
            <a:ext cx="9144000" cy="3279975"/>
          </a:xfrm>
        </p:spPr>
        <p:txBody>
          <a:bodyPr>
            <a:normAutofit/>
          </a:bodyPr>
          <a:lstStyle/>
          <a:p>
            <a:pPr algn="l"/>
            <a:br>
              <a:rPr lang="da-DK" sz="2800" spc="-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br>
              <a:rPr lang="da-DK" sz="2800" spc="-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br>
              <a:rPr lang="da-DK" sz="2800" spc="-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br>
              <a:rPr lang="da-DK" sz="2800" spc="-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da-DK" sz="1300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24. april 2025</a:t>
            </a:r>
            <a:br>
              <a:rPr lang="da-DK" sz="1300" spc="-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br>
              <a:rPr lang="da-DK" sz="1300" spc="-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da-DK" sz="1300" spc="-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v/Anne Mette Waaben Andkjær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54727" y="1574767"/>
            <a:ext cx="9144000" cy="1776028"/>
          </a:xfrm>
        </p:spPr>
        <p:txBody>
          <a:bodyPr>
            <a:normAutofit lnSpcReduction="10000"/>
          </a:bodyPr>
          <a:lstStyle/>
          <a:p>
            <a:pPr algn="l"/>
            <a:r>
              <a:rPr lang="da-DK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CareWare</a:t>
            </a:r>
            <a:r>
              <a:rPr lang="da-DK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Præsentationsdag i </a:t>
            </a:r>
            <a:r>
              <a:rPr lang="da-DK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DokkX</a:t>
            </a:r>
            <a:endParaRPr lang="da-DK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l"/>
            <a:endParaRPr lang="da-DK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l"/>
            <a:r>
              <a:rPr lang="da-D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OMSORGSFULD TEKNOLOGI</a:t>
            </a:r>
            <a:endParaRPr lang="da-DK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9" y="5352522"/>
            <a:ext cx="4188178" cy="13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4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00281"/>
          </a:xfrm>
        </p:spPr>
        <p:txBody>
          <a:bodyPr>
            <a:normAutofit/>
          </a:bodyPr>
          <a:lstStyle/>
          <a:p>
            <a:r>
              <a:rPr lang="da-DK" sz="5400" dirty="0"/>
              <a:t>GLORIA MUNDI CARE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7334" y="1980149"/>
            <a:ext cx="8596668" cy="406121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Hjælpemidler med flot og gennemtænkt design, høj funktionalitet og kvalitet</a:t>
            </a:r>
            <a:b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a-D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Særligt fokus på velfærdsteknologier til hverdagens udfordringer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Hjælpemidler, der hjælper, fra man står op, til man går i seng</a:t>
            </a:r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71380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46FD4-D4A6-944D-5EC5-E211A40F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 forskellige </a:t>
            </a:r>
            <a:r>
              <a:rPr lang="da-DK" dirty="0" err="1"/>
              <a:t>Neurosonic</a:t>
            </a:r>
            <a:r>
              <a:rPr lang="da-DK" dirty="0"/>
              <a:t>-modeller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DA6C41-D8CD-6157-8B71-67221BAFD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582153"/>
            <a:ext cx="4185623" cy="95049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endParaRPr lang="da-DK" dirty="0"/>
          </a:p>
        </p:txBody>
      </p:sp>
      <p:pic>
        <p:nvPicPr>
          <p:cNvPr id="12" name="Pladsholder til indhold 11" descr="Et billede, der indeholder stol&#10;&#10;Automatisk genereret beskrivelse med mellem tillid">
            <a:extLst>
              <a:ext uri="{FF2B5EF4-FFF2-40B4-BE49-F238E27FC236}">
                <a16:creationId xmlns:a16="http://schemas.microsoft.com/office/drawing/2014/main" id="{C936FA78-E13B-1955-3B63-983F6C6FF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321" y="3188177"/>
            <a:ext cx="1626889" cy="1331662"/>
          </a:xfr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E7AA395-4CA6-B533-89EE-33A10A7F4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520" y="1267548"/>
            <a:ext cx="8542481" cy="765789"/>
          </a:xfrm>
        </p:spPr>
        <p:txBody>
          <a:bodyPr/>
          <a:lstStyle/>
          <a:p>
            <a:r>
              <a:rPr lang="da-DK" sz="1600" dirty="0"/>
              <a:t>Særlig gode til personer med stort taktilt behov og ved f.eks. uro, søvnbesvær, udadreagerende adfærd m.v.</a:t>
            </a:r>
          </a:p>
        </p:txBody>
      </p:sp>
      <p:pic>
        <p:nvPicPr>
          <p:cNvPr id="14" name="Pladsholder til indhold 13" descr="Et billede, der indeholder Armlæn, stol&#10;&#10;Automatisk genereret beskrivelse">
            <a:extLst>
              <a:ext uri="{FF2B5EF4-FFF2-40B4-BE49-F238E27FC236}">
                <a16:creationId xmlns:a16="http://schemas.microsoft.com/office/drawing/2014/main" id="{236E949B-3B3B-56E3-34B8-DAEB7CE43E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560304" y="2902953"/>
            <a:ext cx="1684539" cy="1806909"/>
          </a:xfrm>
        </p:spPr>
      </p:pic>
      <p:pic>
        <p:nvPicPr>
          <p:cNvPr id="16" name="Billede 15" descr="Et billede, der indeholder seng&#10;&#10;Automatisk genereret beskrivelse med mellem tillid">
            <a:extLst>
              <a:ext uri="{FF2B5EF4-FFF2-40B4-BE49-F238E27FC236}">
                <a16:creationId xmlns:a16="http://schemas.microsoft.com/office/drawing/2014/main" id="{5F17C5B8-8F59-EC7D-2462-6BB9CDD9A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139" y="4709862"/>
            <a:ext cx="1571625" cy="1320567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B7A94CAE-FA93-0009-CD89-6AFBCE1B1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641" y="4795156"/>
            <a:ext cx="2784559" cy="1284801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15828801-6E87-A280-B4A1-1FE09C7C8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606" y="2057400"/>
            <a:ext cx="2478505" cy="2478505"/>
          </a:xfrm>
          <a:prstGeom prst="rect">
            <a:avLst/>
          </a:prstGeom>
        </p:spPr>
      </p:pic>
      <p:pic>
        <p:nvPicPr>
          <p:cNvPr id="26" name="Billede 25" descr="Et billede, der indeholder håndklæde&#10;&#10;Automatisk genereret beskrivelse">
            <a:extLst>
              <a:ext uri="{FF2B5EF4-FFF2-40B4-BE49-F238E27FC236}">
                <a16:creationId xmlns:a16="http://schemas.microsoft.com/office/drawing/2014/main" id="{B1F2C590-8184-0384-A936-799807FE7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9731" y="4152316"/>
            <a:ext cx="3002408" cy="1836390"/>
          </a:xfrm>
          <a:prstGeom prst="rect">
            <a:avLst/>
          </a:prstGeom>
        </p:spPr>
      </p:pic>
      <p:pic>
        <p:nvPicPr>
          <p:cNvPr id="6" name="Billede 5" descr="Et billede, der indeholder møbel, stol, Armlæn, Futon&#10;&#10;Indhold genereret af kunstig intelligens kan være forkert.">
            <a:extLst>
              <a:ext uri="{FF2B5EF4-FFF2-40B4-BE49-F238E27FC236}">
                <a16:creationId xmlns:a16="http://schemas.microsoft.com/office/drawing/2014/main" id="{BE5AAEAD-5D2D-A76D-BB8F-ACE126DF6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0111" y="2110597"/>
            <a:ext cx="2453022" cy="16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1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err="1"/>
              <a:t>Neurosonic</a:t>
            </a:r>
            <a:r>
              <a:rPr lang="da-DK" sz="2800" dirty="0"/>
              <a:t> Lænestol med fodstøtte og med kraftige, lavfrekvente vibrationer og musik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Særlig god til personer med stort taktilt behov ved f.eks. uro, stress, søvnbesvær, tankemylder, udadreagerende adfærd m.v.</a:t>
            </a:r>
          </a:p>
          <a:p>
            <a:r>
              <a:rPr lang="da-DK" dirty="0"/>
              <a:t>Systemet findes også som chaiselong, sammenklappelig madras og som transportabel enhed (Harmonia) </a:t>
            </a:r>
          </a:p>
          <a:p>
            <a:r>
              <a:rPr lang="da-DK" dirty="0"/>
              <a:t>Styres vha. </a:t>
            </a:r>
            <a:r>
              <a:rPr lang="da-DK" dirty="0" err="1"/>
              <a:t>Neurosonics</a:t>
            </a:r>
            <a:r>
              <a:rPr lang="da-DK" dirty="0"/>
              <a:t> app </a:t>
            </a:r>
          </a:p>
          <a:p>
            <a:r>
              <a:rPr lang="da-DK" dirty="0"/>
              <a:t>4 programmer: </a:t>
            </a:r>
            <a:r>
              <a:rPr lang="da-DK" i="1" dirty="0"/>
              <a:t>Recovery, </a:t>
            </a:r>
            <a:r>
              <a:rPr lang="da-DK" i="1" dirty="0" err="1"/>
              <a:t>Relaxation</a:t>
            </a:r>
            <a:r>
              <a:rPr lang="da-DK" i="1" dirty="0"/>
              <a:t>, Powernap og </a:t>
            </a:r>
            <a:r>
              <a:rPr lang="da-DK" i="1" dirty="0" err="1"/>
              <a:t>Activation</a:t>
            </a:r>
            <a:r>
              <a:rPr lang="da-DK" i="1" dirty="0"/>
              <a:t> </a:t>
            </a:r>
          </a:p>
          <a:p>
            <a:r>
              <a:rPr lang="da-DK" dirty="0"/>
              <a:t>Valg mellem kort/langt program</a:t>
            </a:r>
          </a:p>
          <a:p>
            <a:r>
              <a:rPr lang="da-DK" dirty="0"/>
              <a:t>Vibrationernes styrke kan justeres i 4 områder: </a:t>
            </a:r>
          </a:p>
          <a:p>
            <a:pPr lvl="1"/>
            <a:r>
              <a:rPr lang="da-DK" dirty="0"/>
              <a:t>Bryst, hofte, lår og underben</a:t>
            </a:r>
          </a:p>
          <a:p>
            <a:r>
              <a:rPr lang="da-DK" dirty="0"/>
              <a:t>Musiklicens medfølger - afslappende harmonier/”wellness-musik” – dæmper lydene udenom</a:t>
            </a:r>
          </a:p>
          <a:p>
            <a:r>
              <a:rPr lang="da-DK" dirty="0"/>
              <a:t>Benyt evt. med tyngdetæppe over kroppen</a:t>
            </a:r>
          </a:p>
          <a:p>
            <a:r>
              <a:rPr lang="da-DK" dirty="0"/>
              <a:t>Leasing/leje muligt i længere perioder (&gt; 3 måneder)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029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568728"/>
          </a:xfrm>
        </p:spPr>
        <p:txBody>
          <a:bodyPr/>
          <a:lstStyle/>
          <a:p>
            <a:r>
              <a:rPr lang="da-DK" dirty="0" err="1"/>
              <a:t>Aimé</a:t>
            </a:r>
            <a:r>
              <a:rPr lang="da-DK" dirty="0"/>
              <a:t> Tandemcykel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77334" y="3538936"/>
            <a:ext cx="8596668" cy="2760963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da-DK" sz="1500" dirty="0">
                <a:solidFill>
                  <a:schemeClr val="bg2">
                    <a:lumMod val="25000"/>
                  </a:schemeClr>
                </a:solidFill>
              </a:rPr>
              <a:t>Formål: </a:t>
            </a:r>
            <a:r>
              <a:rPr lang="da-DK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Open Sans" panose="020B0606030504020204" pitchFamily="34" charset="0"/>
              </a:rPr>
              <a:t>Designet til samvær, aktivitet, minder og godt humør. </a:t>
            </a:r>
          </a:p>
          <a:p>
            <a:pPr algn="l"/>
            <a:r>
              <a:rPr lang="da-DK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Open Sans" panose="020B0606030504020204" pitchFamily="34" charset="0"/>
              </a:rPr>
              <a:t>Cyklen bruges af to personer på en gang (tandem) og med enten fødder (pedaler medfølger) eller hænder (håndtag medfølger). </a:t>
            </a:r>
          </a:p>
          <a:p>
            <a:pPr algn="l"/>
            <a:r>
              <a:rPr lang="da-DK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Open Sans" panose="020B0606030504020204" pitchFamily="34" charset="0"/>
              </a:rPr>
              <a:t>Når pedalerne drejes rundt, spiller musikken, og den stopper, når man standser med at træde rundt, intuitiv funktion til især personer med nedsat kognitivt funktionsniveau.</a:t>
            </a:r>
          </a:p>
          <a:p>
            <a:pPr algn="l"/>
            <a:r>
              <a:rPr lang="da-DK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Open Sans" panose="020B0606030504020204" pitchFamily="34" charset="0"/>
              </a:rPr>
              <a:t>Tandemcyklen kan bringe ekstra livskvalitet og lyst til bevægelse til personer ramt af f.eks. demens, senhjerneskade, kommunikationsudfordringer og meget andet.</a:t>
            </a:r>
          </a:p>
          <a:p>
            <a:r>
              <a:rPr lang="da-DK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Open Sans" panose="020B0606030504020204" pitchFamily="34" charset="0"/>
              </a:rPr>
              <a:t>Man kan vælge at bruge sin egen musik, når man cykler eller benytte de playlister, som følger med </a:t>
            </a:r>
            <a:r>
              <a:rPr lang="da-DK" sz="15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Open Sans" panose="020B0606030504020204" pitchFamily="34" charset="0"/>
              </a:rPr>
              <a:t>Aimé</a:t>
            </a:r>
            <a:r>
              <a:rPr lang="da-DK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Mål: 152 cm (L) x 29 cm (B) x 32 cm (H) (monteret med hjul, opbevaring på højkant)</a:t>
            </a:r>
          </a:p>
          <a:p>
            <a:endParaRPr lang="da-DK" sz="1500" b="0" i="0" dirty="0">
              <a:solidFill>
                <a:schemeClr val="bg2">
                  <a:lumMod val="2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a-DK" b="0" i="0" dirty="0">
              <a:solidFill>
                <a:schemeClr val="bg2">
                  <a:lumMod val="2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a-DK" b="0" i="0" dirty="0">
              <a:solidFill>
                <a:schemeClr val="bg2">
                  <a:lumMod val="2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da-DK" b="0" i="0" dirty="0">
              <a:solidFill>
                <a:schemeClr val="bg2">
                  <a:lumMod val="25000"/>
                </a:schemeClr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4" name="Billede 3" descr="Et billede, der indeholder panorama, indendørs&#10;&#10;Indhold genereret af kunstig intelligens kan være forkert.">
            <a:extLst>
              <a:ext uri="{FF2B5EF4-FFF2-40B4-BE49-F238E27FC236}">
                <a16:creationId xmlns:a16="http://schemas.microsoft.com/office/drawing/2014/main" id="{8AA8B9A3-3D2B-D92E-961F-3999EF22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58643"/>
            <a:ext cx="8892455" cy="19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4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6BC4E-DA5B-BD9F-78BF-6DC17705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err="1"/>
              <a:t>Qwiek.snooze</a:t>
            </a:r>
            <a:r>
              <a:rPr lang="da-DK" b="1" dirty="0"/>
              <a:t> musikenhed m. beroligende musik</a:t>
            </a:r>
            <a:br>
              <a:rPr lang="da-DK" dirty="0"/>
            </a:br>
            <a:r>
              <a:rPr lang="da-DK" dirty="0"/>
              <a:t>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EABF47-8A4B-F98E-F9CD-7AFEEA36C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21561"/>
            <a:ext cx="8596668" cy="2667526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Reducerer kropslig uro og tendens til omvandrende adfærd ved sengetid/om natten for især personer ramt af demens</a:t>
            </a: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Mål: 61 x 11 x 2,5 cm, vægt: 620 gram, kompakt størrelse</a:t>
            </a: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Betræk: 100 % polyester, vaskbart (40 °Celsius)</a:t>
            </a: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Kan bruges med egen pude uanset størrelse og beskaffenhed</a:t>
            </a: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Brugervenligt design, indbygget sensor til at overvåge søvnmønstre via app</a:t>
            </a: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App indeholder et stort udvalg af afspilningslister som standard, har desuden et SD-kort til at tilføje egen yndlingsmusik</a:t>
            </a: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Ellers kan musik, e-bøger, podcast mv. streames gennem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Qwiek.snooze</a:t>
            </a:r>
            <a:r>
              <a:rPr lang="da-DK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-appen (via Bluetooth).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 descr="Et billede, der indeholder tekst, skærmbillede, collag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31D8FB92-ADA9-1D05-F8A1-3D012DFA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70" y="1368110"/>
            <a:ext cx="3427127" cy="2306650"/>
          </a:xfrm>
          <a:prstGeom prst="rect">
            <a:avLst/>
          </a:prstGeom>
        </p:spPr>
      </p:pic>
      <p:pic>
        <p:nvPicPr>
          <p:cNvPr id="7" name="Billede 6" descr="Et billede, der indeholder skærmbillede, smartphone, design&#10;&#10;Indhold genereret af kunstig intelligens kan være forkert.">
            <a:extLst>
              <a:ext uri="{FF2B5EF4-FFF2-40B4-BE49-F238E27FC236}">
                <a16:creationId xmlns:a16="http://schemas.microsoft.com/office/drawing/2014/main" id="{7A147E15-5B6B-9804-4CDA-AE93ED3A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81" y="1601037"/>
            <a:ext cx="4276687" cy="20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3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Find os på nettet her: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5094" y="1384879"/>
            <a:ext cx="8596668" cy="4535905"/>
          </a:xfrm>
        </p:spPr>
        <p:txBody>
          <a:bodyPr>
            <a:noAutofit/>
          </a:bodyPr>
          <a:lstStyle/>
          <a:p>
            <a:r>
              <a:rPr lang="da-DK" sz="2200" dirty="0"/>
              <a:t>Hjemmeside:</a:t>
            </a:r>
            <a:br>
              <a:rPr lang="da-DK" sz="2200" dirty="0"/>
            </a:br>
            <a:r>
              <a:rPr lang="da-DK" sz="1600" dirty="0"/>
              <a:t>www.gmcare.dk</a:t>
            </a:r>
            <a:r>
              <a:rPr lang="da-DK" sz="2200" dirty="0"/>
              <a:t> </a:t>
            </a:r>
          </a:p>
          <a:p>
            <a:endParaRPr lang="da-DK" sz="2200" dirty="0"/>
          </a:p>
          <a:p>
            <a:endParaRPr lang="da-DK" sz="2200" dirty="0"/>
          </a:p>
          <a:p>
            <a:r>
              <a:rPr lang="da-DK" sz="2200" dirty="0"/>
              <a:t>Blog med artikler:</a:t>
            </a:r>
            <a:br>
              <a:rPr lang="da-DK" sz="2200" dirty="0"/>
            </a:br>
            <a:r>
              <a:rPr lang="da-DK" sz="1600" dirty="0"/>
              <a:t>www.hjaelpemiddelbloggen.com</a:t>
            </a:r>
            <a:endParaRPr lang="da-DK" sz="2200" dirty="0"/>
          </a:p>
          <a:p>
            <a:endParaRPr lang="da-DK" sz="1600" dirty="0"/>
          </a:p>
          <a:p>
            <a:endParaRPr lang="da-DK" sz="2200" dirty="0"/>
          </a:p>
          <a:p>
            <a:r>
              <a:rPr lang="da-DK" sz="2200" dirty="0"/>
              <a:t>Hjælpemiddeldatabasen</a:t>
            </a:r>
            <a:br>
              <a:rPr lang="da-DK" sz="2200" dirty="0"/>
            </a:br>
            <a:r>
              <a:rPr lang="da-DK" sz="1600" dirty="0"/>
              <a:t>www.hmi-basen.dk</a:t>
            </a:r>
            <a:endParaRPr lang="da-DK" sz="2200" dirty="0"/>
          </a:p>
          <a:p>
            <a:endParaRPr lang="da-DK" sz="2200" dirty="0"/>
          </a:p>
        </p:txBody>
      </p:sp>
      <p:pic>
        <p:nvPicPr>
          <p:cNvPr id="5" name="Billede 4" descr="Et billede, der indeholder tekst, tøj, skærmbillede, hjul&#10;&#10;Automatisk genereret beskrivelse">
            <a:extLst>
              <a:ext uri="{FF2B5EF4-FFF2-40B4-BE49-F238E27FC236}">
                <a16:creationId xmlns:a16="http://schemas.microsoft.com/office/drawing/2014/main" id="{637060F1-FE5D-1C9E-2A83-21648B9A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242338"/>
            <a:ext cx="2143105" cy="1956368"/>
          </a:xfrm>
          <a:prstGeom prst="rect">
            <a:avLst/>
          </a:prstGeom>
        </p:spPr>
      </p:pic>
      <p:pic>
        <p:nvPicPr>
          <p:cNvPr id="7" name="Billede 6" descr="Et billede, der indeholder tekst, computer, skærmbillede, Ansigt&#10;&#10;Automatisk genereret beskrivelse">
            <a:extLst>
              <a:ext uri="{FF2B5EF4-FFF2-40B4-BE49-F238E27FC236}">
                <a16:creationId xmlns:a16="http://schemas.microsoft.com/office/drawing/2014/main" id="{77F36463-D2DC-A536-33EE-C2C2B32BF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107" y="2372407"/>
            <a:ext cx="1956068" cy="2612265"/>
          </a:xfrm>
          <a:prstGeom prst="rect">
            <a:avLst/>
          </a:prstGeom>
        </p:spPr>
      </p:pic>
      <p:pic>
        <p:nvPicPr>
          <p:cNvPr id="9" name="Billede 8" descr="Et billede, der indeholder tekst, skærmbillede, Website, Webside&#10;&#10;Automatisk genereret beskrivelse">
            <a:extLst>
              <a:ext uri="{FF2B5EF4-FFF2-40B4-BE49-F238E27FC236}">
                <a16:creationId xmlns:a16="http://schemas.microsoft.com/office/drawing/2014/main" id="{E1109117-C86D-878A-26F3-A5933765B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614" y="4133103"/>
            <a:ext cx="1969972" cy="23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9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 du spørgsmål?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Gloria Mundi Care ApS                             tlf. 5115 0110, </a:t>
            </a:r>
            <a:r>
              <a:rPr lang="da-DK" sz="3200" dirty="0">
                <a:solidFill>
                  <a:srgbClr val="669900"/>
                </a:solidFill>
                <a:hlinkClick r:id="rId2"/>
              </a:rPr>
              <a:t>kundeservice@gmcare.dk</a:t>
            </a:r>
            <a:endParaRPr lang="da-DK" sz="3200" dirty="0">
              <a:solidFill>
                <a:srgbClr val="669900"/>
              </a:solidFill>
            </a:endParaRPr>
          </a:p>
          <a:p>
            <a:endParaRPr lang="da-DK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a-DK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Anne Mette Waaben Andkjær                  tlf. 5115 0550,</a:t>
            </a:r>
            <a:r>
              <a:rPr lang="da-DK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a-DK" sz="32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annemette@gmcare.dk</a:t>
            </a:r>
            <a:endParaRPr lang="da-DK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a-DK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a-DK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 for i dag!</a:t>
            </a:r>
          </a:p>
          <a:p>
            <a:endParaRPr lang="da-DK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85545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707</TotalTime>
  <Words>536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Open Sans</vt:lpstr>
      <vt:lpstr>Trebuchet MS</vt:lpstr>
      <vt:lpstr>Wingdings</vt:lpstr>
      <vt:lpstr>Wingdings 3</vt:lpstr>
      <vt:lpstr>Facet</vt:lpstr>
      <vt:lpstr>    24. april 2025  v/Anne Mette Waaben Andkjær</vt:lpstr>
      <vt:lpstr>GLORIA MUNDI CARE</vt:lpstr>
      <vt:lpstr>De forskellige Neurosonic-modeller  </vt:lpstr>
      <vt:lpstr>Neurosonic Lænestol med fodstøtte og med kraftige, lavfrekvente vibrationer og musik</vt:lpstr>
      <vt:lpstr>Aimé Tandemcykel</vt:lpstr>
      <vt:lpstr>Qwiek.snooze musikenhed m. beroligende musik  </vt:lpstr>
      <vt:lpstr>Find os på nettet her:</vt:lpstr>
      <vt:lpstr>Har du spørgsmål?</vt:lpstr>
    </vt:vector>
  </TitlesOfParts>
  <Company>Gloria Mundi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CareWare Præsentationsdag i DokkX 24.04.2025</dc:title>
  <dc:subject>Omsorgsfulde Teknologier</dc:subject>
  <dc:creator>Anne Mette Waaben Andkjær</dc:creator>
  <cp:lastModifiedBy>Anne Mette Andkjær</cp:lastModifiedBy>
  <cp:revision>79</cp:revision>
  <dcterms:created xsi:type="dcterms:W3CDTF">2015-10-16T09:37:30Z</dcterms:created>
  <dcterms:modified xsi:type="dcterms:W3CDTF">2025-04-23T20:32:00Z</dcterms:modified>
</cp:coreProperties>
</file>